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omments/comment1.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omments/comment2.xml" ContentType="application/vnd.openxmlformats-officedocument.presentationml.comments+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8"/>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316" r:id="rId15"/>
    <p:sldId id="269" r:id="rId16"/>
    <p:sldId id="533" r:id="rId17"/>
    <p:sldId id="273" r:id="rId18"/>
    <p:sldId id="541" r:id="rId19"/>
    <p:sldId id="542" r:id="rId20"/>
    <p:sldId id="274" r:id="rId21"/>
    <p:sldId id="275" r:id="rId22"/>
    <p:sldId id="276" r:id="rId23"/>
    <p:sldId id="284" r:id="rId24"/>
    <p:sldId id="285" r:id="rId25"/>
    <p:sldId id="594" r:id="rId26"/>
    <p:sldId id="603" r:id="rId27"/>
    <p:sldId id="286" r:id="rId28"/>
    <p:sldId id="532" r:id="rId29"/>
    <p:sldId id="288" r:id="rId30"/>
    <p:sldId id="559" r:id="rId31"/>
    <p:sldId id="389" r:id="rId32"/>
    <p:sldId id="390" r:id="rId33"/>
    <p:sldId id="392" r:id="rId34"/>
    <p:sldId id="391" r:id="rId35"/>
    <p:sldId id="393" r:id="rId36"/>
    <p:sldId id="394" r:id="rId37"/>
    <p:sldId id="395" r:id="rId38"/>
    <p:sldId id="396" r:id="rId39"/>
    <p:sldId id="397" r:id="rId40"/>
    <p:sldId id="399" r:id="rId41"/>
    <p:sldId id="403" r:id="rId42"/>
    <p:sldId id="400" r:id="rId43"/>
    <p:sldId id="536" r:id="rId44"/>
    <p:sldId id="562" r:id="rId45"/>
    <p:sldId id="401" r:id="rId46"/>
    <p:sldId id="561" r:id="rId47"/>
    <p:sldId id="484" r:id="rId48"/>
    <p:sldId id="539" r:id="rId49"/>
    <p:sldId id="574" r:id="rId50"/>
    <p:sldId id="575" r:id="rId51"/>
    <p:sldId id="560" r:id="rId52"/>
    <p:sldId id="570" r:id="rId53"/>
    <p:sldId id="540" r:id="rId54"/>
    <p:sldId id="258" r:id="rId55"/>
    <p:sldId id="404" r:id="rId56"/>
    <p:sldId id="510" r:id="rId57"/>
    <p:sldId id="405" r:id="rId58"/>
    <p:sldId id="406" r:id="rId59"/>
    <p:sldId id="407" r:id="rId60"/>
    <p:sldId id="468" r:id="rId61"/>
    <p:sldId id="470" r:id="rId62"/>
    <p:sldId id="471" r:id="rId63"/>
    <p:sldId id="511" r:id="rId64"/>
    <p:sldId id="408" r:id="rId65"/>
    <p:sldId id="512" r:id="rId66"/>
    <p:sldId id="409" r:id="rId67"/>
    <p:sldId id="513" r:id="rId68"/>
    <p:sldId id="410" r:id="rId69"/>
    <p:sldId id="514" r:id="rId70"/>
    <p:sldId id="546" r:id="rId71"/>
    <p:sldId id="563" r:id="rId72"/>
    <p:sldId id="564" r:id="rId73"/>
    <p:sldId id="260" r:id="rId74"/>
    <p:sldId id="412" r:id="rId75"/>
    <p:sldId id="466" r:id="rId76"/>
    <p:sldId id="413" r:id="rId77"/>
    <p:sldId id="414" r:id="rId78"/>
    <p:sldId id="415" r:id="rId79"/>
    <p:sldId id="537" r:id="rId80"/>
    <p:sldId id="416" r:id="rId81"/>
    <p:sldId id="417" r:id="rId82"/>
    <p:sldId id="472" r:id="rId83"/>
    <p:sldId id="547" r:id="rId84"/>
    <p:sldId id="418" r:id="rId85"/>
    <p:sldId id="419" r:id="rId86"/>
    <p:sldId id="467" r:id="rId87"/>
    <p:sldId id="420" r:id="rId88"/>
    <p:sldId id="421" r:id="rId89"/>
    <p:sldId id="422" r:id="rId90"/>
    <p:sldId id="423" r:id="rId91"/>
    <p:sldId id="424" r:id="rId92"/>
    <p:sldId id="425" r:id="rId93"/>
    <p:sldId id="474" r:id="rId94"/>
    <p:sldId id="426" r:id="rId95"/>
    <p:sldId id="476" r:id="rId96"/>
    <p:sldId id="548" r:id="rId97"/>
    <p:sldId id="427" r:id="rId98"/>
    <p:sldId id="428" r:id="rId99"/>
    <p:sldId id="429" r:id="rId100"/>
    <p:sldId id="430" r:id="rId101"/>
    <p:sldId id="475" r:id="rId102"/>
    <p:sldId id="477" r:id="rId103"/>
    <p:sldId id="549" r:id="rId104"/>
    <p:sldId id="431" r:id="rId105"/>
    <p:sldId id="599" r:id="rId106"/>
    <p:sldId id="600" r:id="rId107"/>
    <p:sldId id="601" r:id="rId108"/>
    <p:sldId id="602" r:id="rId109"/>
    <p:sldId id="485" r:id="rId110"/>
    <p:sldId id="521" r:id="rId111"/>
    <p:sldId id="522" r:id="rId112"/>
    <p:sldId id="523" r:id="rId113"/>
    <p:sldId id="524" r:id="rId114"/>
    <p:sldId id="525" r:id="rId115"/>
    <p:sldId id="526" r:id="rId116"/>
    <p:sldId id="527" r:id="rId117"/>
    <p:sldId id="494" r:id="rId118"/>
    <p:sldId id="491" r:id="rId119"/>
    <p:sldId id="492" r:id="rId120"/>
    <p:sldId id="493" r:id="rId121"/>
    <p:sldId id="486" r:id="rId122"/>
    <p:sldId id="487" r:id="rId123"/>
    <p:sldId id="488" r:id="rId124"/>
    <p:sldId id="489" r:id="rId125"/>
    <p:sldId id="490" r:id="rId126"/>
    <p:sldId id="577" r:id="rId127"/>
    <p:sldId id="261" r:id="rId128"/>
    <p:sldId id="432" r:id="rId129"/>
    <p:sldId id="434" r:id="rId130"/>
    <p:sldId id="433" r:id="rId131"/>
    <p:sldId id="581" r:id="rId132"/>
    <p:sldId id="479" r:id="rId133"/>
    <p:sldId id="435" r:id="rId134"/>
    <p:sldId id="436" r:id="rId135"/>
    <p:sldId id="437" r:id="rId136"/>
    <p:sldId id="438" r:id="rId137"/>
    <p:sldId id="439" r:id="rId138"/>
    <p:sldId id="573" r:id="rId139"/>
    <p:sldId id="565" r:id="rId140"/>
    <p:sldId id="440" r:id="rId141"/>
    <p:sldId id="566" r:id="rId142"/>
    <p:sldId id="550" r:id="rId143"/>
    <p:sldId id="571" r:id="rId144"/>
    <p:sldId id="576" r:id="rId145"/>
    <p:sldId id="441" r:id="rId146"/>
    <p:sldId id="595" r:id="rId147"/>
    <p:sldId id="557" r:id="rId148"/>
    <p:sldId id="262" r:id="rId149"/>
    <p:sldId id="451" r:id="rId150"/>
    <p:sldId id="452" r:id="rId151"/>
    <p:sldId id="462" r:id="rId152"/>
    <p:sldId id="453" r:id="rId153"/>
    <p:sldId id="567" r:id="rId154"/>
    <p:sldId id="529" r:id="rId155"/>
    <p:sldId id="551" r:id="rId156"/>
    <p:sldId id="483" r:id="rId157"/>
    <p:sldId id="518" r:id="rId158"/>
    <p:sldId id="481" r:id="rId159"/>
    <p:sldId id="455" r:id="rId160"/>
    <p:sldId id="457" r:id="rId161"/>
    <p:sldId id="456" r:id="rId162"/>
    <p:sldId id="531" r:id="rId163"/>
    <p:sldId id="458" r:id="rId164"/>
    <p:sldId id="459" r:id="rId165"/>
    <p:sldId id="556" r:id="rId166"/>
    <p:sldId id="263" r:id="rId167"/>
    <p:sldId id="552" r:id="rId168"/>
    <p:sldId id="534" r:id="rId169"/>
    <p:sldId id="460" r:id="rId170"/>
    <p:sldId id="461" r:id="rId171"/>
    <p:sldId id="555" r:id="rId172"/>
    <p:sldId id="264" r:id="rId173"/>
    <p:sldId id="582" r:id="rId174"/>
    <p:sldId id="444" r:id="rId175"/>
    <p:sldId id="509" r:id="rId176"/>
    <p:sldId id="445" r:id="rId177"/>
    <p:sldId id="553" r:id="rId178"/>
    <p:sldId id="554" r:id="rId179"/>
    <p:sldId id="583" r:id="rId180"/>
    <p:sldId id="584" r:id="rId181"/>
    <p:sldId id="585" r:id="rId182"/>
    <p:sldId id="586" r:id="rId183"/>
    <p:sldId id="569" r:id="rId184"/>
    <p:sldId id="588" r:id="rId185"/>
    <p:sldId id="589" r:id="rId186"/>
    <p:sldId id="590" r:id="rId187"/>
    <p:sldId id="591" r:id="rId188"/>
    <p:sldId id="592" r:id="rId189"/>
    <p:sldId id="593" r:id="rId190"/>
    <p:sldId id="446" r:id="rId191"/>
    <p:sldId id="496" r:id="rId192"/>
    <p:sldId id="580" r:id="rId193"/>
    <p:sldId id="498" r:id="rId194"/>
    <p:sldId id="579" r:id="rId195"/>
    <p:sldId id="578" r:id="rId196"/>
    <p:sldId id="500" r:id="rId197"/>
    <p:sldId id="503" r:id="rId198"/>
    <p:sldId id="501" r:id="rId199"/>
    <p:sldId id="507" r:id="rId200"/>
    <p:sldId id="502" r:id="rId201"/>
    <p:sldId id="506" r:id="rId202"/>
    <p:sldId id="504" r:id="rId203"/>
    <p:sldId id="497" r:id="rId204"/>
    <p:sldId id="447" r:id="rId205"/>
    <p:sldId id="448" r:id="rId206"/>
    <p:sldId id="385" r:id="rId207"/>
  </p:sldIdLst>
  <p:sldSz cx="9144000" cy="6858000" type="screen4x3"/>
  <p:notesSz cx="7099300" cy="10234613"/>
  <p:embeddedFontLst>
    <p:embeddedFont>
      <p:font typeface="Arial Unicode MS" panose="020B0604020202020204" charset="-128"/>
      <p:regular r:id="rId209"/>
    </p:embeddedFont>
    <p:embeddedFont>
      <p:font typeface="Consolas" panose="020B0609020204030204" pitchFamily="49" charset="0"/>
      <p:regular r:id="rId210"/>
      <p:bold r:id="rId211"/>
      <p:italic r:id="rId212"/>
      <p:boldItalic r:id="rId213"/>
    </p:embeddedFont>
    <p:embeddedFont>
      <p:font typeface="Georgia" panose="02040502050405020303" pitchFamily="18" charset="0"/>
      <p:regular r:id="rId214"/>
      <p:bold r:id="rId215"/>
      <p:italic r:id="rId216"/>
      <p:boldItalic r:id="rId217"/>
    </p:embeddedFont>
    <p:embeddedFont>
      <p:font typeface="Monaco" panose="020B0604020202020204"/>
      <p:regular r:id="rId218"/>
    </p:embeddedFont>
    <p:embeddedFont>
      <p:font typeface="Permanent Marker" panose="020B0604020202020204" charset="0"/>
      <p:regular r:id="rId219"/>
    </p:embeddedFont>
    <p:embeddedFont>
      <p:font typeface="Source Code Pro" panose="020B0509030403020204" pitchFamily="49" charset="0"/>
      <p:regular r:id="rId220"/>
      <p:bold r:id="rId221"/>
      <p:italic r:id="rId222"/>
      <p:boldItalic r:id="rId223"/>
    </p:embeddedFont>
    <p:embeddedFont>
      <p:font typeface="Wingdings 2" panose="05020102010507070707" pitchFamily="18" charset="2"/>
      <p:regular r:id="rId22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p:cViewPr varScale="1">
        <p:scale>
          <a:sx n="105" d="100"/>
          <a:sy n="105" d="100"/>
        </p:scale>
        <p:origin x="1830" y="114"/>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4.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5.fntdata"/><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5.fntdata"/><Relationship Id="rId218"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2.fntdata"/><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fntdata"/><Relationship Id="rId215" Type="http://schemas.openxmlformats.org/officeDocument/2006/relationships/font" Target="fonts/font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3.fntdata"/></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08/12/2025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102</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108</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109</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127</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137</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14</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141</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142</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dirty="0"/>
              <a:t>https://askcodez.com/lincorporation-des-polices-dans-apache-fop.html</a:t>
            </a:r>
          </a:p>
        </p:txBody>
      </p:sp>
    </p:spTree>
    <p:extLst>
      <p:ext uri="{BB962C8B-B14F-4D97-AF65-F5344CB8AC3E}">
        <p14:creationId xmlns:p14="http://schemas.microsoft.com/office/powerpoint/2010/main" val="38582356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147</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158</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168</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170</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173</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179</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183</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185</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187</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188</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189</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30</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47</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48</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49</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68</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69</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75</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76</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83</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86</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89</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90</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94</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96</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353686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5" name="Image 4">
            <a:extLst>
              <a:ext uri="{FF2B5EF4-FFF2-40B4-BE49-F238E27FC236}">
                <a16:creationId xmlns:a16="http://schemas.microsoft.com/office/drawing/2014/main" id="{7351A7BC-8005-C96B-1B66-6BE046D94D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57" y="44611"/>
            <a:ext cx="5473016" cy="1917460"/>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08/12/2025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2" name="Image 1">
            <a:extLst>
              <a:ext uri="{FF2B5EF4-FFF2-40B4-BE49-F238E27FC236}">
                <a16:creationId xmlns:a16="http://schemas.microsoft.com/office/drawing/2014/main" id="{D0A809B6-B083-9F3B-9947-40715DD123F5}"/>
              </a:ext>
            </a:extLst>
          </p:cNvPr>
          <p:cNvPicPr>
            <a:picLocks noChangeAspect="1"/>
          </p:cNvPicPr>
          <p:nvPr userDrawn="1"/>
        </p:nvPicPr>
        <p:blipFill>
          <a:blip r:embed="rId2"/>
          <a:stretch>
            <a:fillRect/>
          </a:stretch>
        </p:blipFill>
        <p:spPr>
          <a:xfrm>
            <a:off x="1834659" y="1628800"/>
            <a:ext cx="5474682" cy="1920406"/>
          </a:xfrm>
          <a:prstGeom prst="rect">
            <a:avLst/>
          </a:prstGeom>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08/12/2025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08/12/2025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3" name="Image 2">
            <a:extLst>
              <a:ext uri="{FF2B5EF4-FFF2-40B4-BE49-F238E27FC236}">
                <a16:creationId xmlns:a16="http://schemas.microsoft.com/office/drawing/2014/main" id="{D0A4CA2C-2997-DCA9-F276-447574B7A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492" y="2470270"/>
            <a:ext cx="5473016" cy="1917460"/>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3" name="Image 2">
            <a:extLst>
              <a:ext uri="{FF2B5EF4-FFF2-40B4-BE49-F238E27FC236}">
                <a16:creationId xmlns:a16="http://schemas.microsoft.com/office/drawing/2014/main" id="{6C958E88-9730-E30A-BA94-5AE38A4734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492" y="2470270"/>
            <a:ext cx="5473016" cy="1917460"/>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grpSp>
        <p:nvGrpSpPr>
          <p:cNvPr id="4" name="Groupe 3">
            <a:extLst>
              <a:ext uri="{FF2B5EF4-FFF2-40B4-BE49-F238E27FC236}">
                <a16:creationId xmlns:a16="http://schemas.microsoft.com/office/drawing/2014/main" id="{6C52726F-97C4-72E5-371C-10FB965135D2}"/>
              </a:ext>
            </a:extLst>
          </p:cNvPr>
          <p:cNvGrpSpPr/>
          <p:nvPr userDrawn="1"/>
        </p:nvGrpSpPr>
        <p:grpSpPr>
          <a:xfrm>
            <a:off x="1063094" y="1575522"/>
            <a:ext cx="1500198" cy="1928826"/>
            <a:chOff x="1063094" y="1575522"/>
            <a:chExt cx="1500198" cy="1928826"/>
          </a:xfrm>
        </p:grpSpPr>
        <p:grpSp>
          <p:nvGrpSpPr>
            <p:cNvPr id="9" name="Groupe 13">
              <a:extLst>
                <a:ext uri="{FF2B5EF4-FFF2-40B4-BE49-F238E27FC236}">
                  <a16:creationId xmlns:a16="http://schemas.microsoft.com/office/drawing/2014/main" id="{0DAEA30F-83AD-3777-0059-8CF71CE36C93}"/>
                </a:ext>
              </a:extLst>
            </p:cNvPr>
            <p:cNvGrpSpPr/>
            <p:nvPr/>
          </p:nvGrpSpPr>
          <p:grpSpPr>
            <a:xfrm>
              <a:off x="1063094" y="1575522"/>
              <a:ext cx="1500198" cy="1928826"/>
              <a:chOff x="714348" y="2071678"/>
              <a:chExt cx="1500198" cy="1928826"/>
            </a:xfrm>
          </p:grpSpPr>
          <p:pic>
            <p:nvPicPr>
              <p:cNvPr id="14" name="Picture 3">
                <a:extLst>
                  <a:ext uri="{FF2B5EF4-FFF2-40B4-BE49-F238E27FC236}">
                    <a16:creationId xmlns:a16="http://schemas.microsoft.com/office/drawing/2014/main" id="{48A506F7-7AAB-16AE-907A-F273A2B98D0F}"/>
                  </a:ext>
                </a:extLst>
              </p:cNvPr>
              <p:cNvPicPr>
                <a:picLocks noChangeAspect="1" noChangeArrowheads="1"/>
              </p:cNvPicPr>
              <p:nvPr/>
            </p:nvPicPr>
            <p:blipFill>
              <a:blip r:embed="rId3"/>
              <a:srcRect/>
              <a:stretch>
                <a:fillRect/>
              </a:stretch>
            </p:blipFill>
            <p:spPr bwMode="auto">
              <a:xfrm>
                <a:off x="714348" y="2071678"/>
                <a:ext cx="1500198" cy="1928826"/>
              </a:xfrm>
              <a:prstGeom prst="rect">
                <a:avLst/>
              </a:prstGeom>
              <a:noFill/>
              <a:ln w="9525">
                <a:noFill/>
                <a:miter lim="800000"/>
                <a:headEnd/>
                <a:tailEnd/>
              </a:ln>
              <a:effectLst/>
            </p:spPr>
          </p:pic>
          <p:pic>
            <p:nvPicPr>
              <p:cNvPr id="15" name="Picture 3" descr="C:\Users\Alex\Desktop\0021uzlj09b563yl.jpg">
                <a:extLst>
                  <a:ext uri="{FF2B5EF4-FFF2-40B4-BE49-F238E27FC236}">
                    <a16:creationId xmlns:a16="http://schemas.microsoft.com/office/drawing/2014/main" id="{5B014B9F-E61B-65F3-03A9-E4C1916E3FB3}"/>
                  </a:ext>
                </a:extLst>
              </p:cNvPr>
              <p:cNvPicPr>
                <a:picLocks noChangeAspect="1" noChangeArrowheads="1"/>
              </p:cNvPicPr>
              <p:nvPr/>
            </p:nvPicPr>
            <p:blipFill>
              <a:blip r:embed="rId4"/>
              <a:srcRect/>
              <a:stretch>
                <a:fillRect/>
              </a:stretch>
            </p:blipFill>
            <p:spPr bwMode="auto">
              <a:xfrm>
                <a:off x="1039558" y="2500306"/>
                <a:ext cx="858620" cy="1071570"/>
              </a:xfrm>
              <a:prstGeom prst="rect">
                <a:avLst/>
              </a:prstGeom>
              <a:noFill/>
            </p:spPr>
          </p:pic>
        </p:grpSp>
        <p:pic>
          <p:nvPicPr>
            <p:cNvPr id="13" name="Picture 2" descr="ORSYS Formation | La Défense">
              <a:extLst>
                <a:ext uri="{FF2B5EF4-FFF2-40B4-BE49-F238E27FC236}">
                  <a16:creationId xmlns:a16="http://schemas.microsoft.com/office/drawing/2014/main" id="{BBD616ED-B7D3-5B4D-8E77-A9A2D5EAF4A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75656" y="2023945"/>
              <a:ext cx="684975" cy="6849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08/12/2025</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08/12/2025</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08/12/2025</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08/12/2025</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7" name="Picture 2"/>
          <p:cNvPicPr>
            <a:picLocks noChangeAspect="1" noChangeArrowheads="1"/>
          </p:cNvPicPr>
          <p:nvPr/>
        </p:nvPicPr>
        <p:blipFill>
          <a:blip r:embed="rId2"/>
          <a:srcRect/>
          <a:stretch>
            <a:fillRect/>
          </a:stretch>
        </p:blipFill>
        <p:spPr bwMode="auto">
          <a:xfrm>
            <a:off x="1" y="3602764"/>
            <a:ext cx="3571868" cy="3440962"/>
          </a:xfrm>
          <a:prstGeom prst="rect">
            <a:avLst/>
          </a:prstGeom>
          <a:noFill/>
          <a:ln w="9525">
            <a:noFill/>
            <a:miter lim="800000"/>
            <a:headEnd/>
            <a:tailEnd/>
          </a:ln>
          <a:effectLst/>
        </p:spPr>
      </p:pic>
      <p:grpSp>
        <p:nvGrpSpPr>
          <p:cNvPr id="9" name="Groupe 8">
            <a:extLst>
              <a:ext uri="{FF2B5EF4-FFF2-40B4-BE49-F238E27FC236}">
                <a16:creationId xmlns:a16="http://schemas.microsoft.com/office/drawing/2014/main" id="{1C4AD9A9-CEB8-67B4-F48D-91F22EADD569}"/>
              </a:ext>
            </a:extLst>
          </p:cNvPr>
          <p:cNvGrpSpPr/>
          <p:nvPr userDrawn="1"/>
        </p:nvGrpSpPr>
        <p:grpSpPr>
          <a:xfrm>
            <a:off x="1063094" y="1575522"/>
            <a:ext cx="1500198" cy="1928826"/>
            <a:chOff x="1063094" y="1575522"/>
            <a:chExt cx="1500198" cy="1928826"/>
          </a:xfrm>
        </p:grpSpPr>
        <p:grpSp>
          <p:nvGrpSpPr>
            <p:cNvPr id="3" name="Groupe 13"/>
            <p:cNvGrpSpPr/>
            <p:nvPr/>
          </p:nvGrpSpPr>
          <p:grpSpPr>
            <a:xfrm>
              <a:off x="1063094" y="1575522"/>
              <a:ext cx="1500198" cy="1928826"/>
              <a:chOff x="714348" y="2071678"/>
              <a:chExt cx="1500198" cy="1928826"/>
            </a:xfrm>
          </p:grpSpPr>
          <p:pic>
            <p:nvPicPr>
              <p:cNvPr id="10" name="Picture 3"/>
              <p:cNvPicPr>
                <a:picLocks noChangeAspect="1" noChangeArrowheads="1"/>
              </p:cNvPicPr>
              <p:nvPr/>
            </p:nvPicPr>
            <p:blipFill>
              <a:blip r:embed="rId3"/>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4"/>
              <a:srcRect/>
              <a:stretch>
                <a:fillRect/>
              </a:stretch>
            </p:blipFill>
            <p:spPr bwMode="auto">
              <a:xfrm>
                <a:off x="1039558" y="2500306"/>
                <a:ext cx="858620" cy="1071570"/>
              </a:xfrm>
              <a:prstGeom prst="rect">
                <a:avLst/>
              </a:prstGeom>
              <a:noFill/>
            </p:spPr>
          </p:pic>
        </p:grpSp>
        <p:pic>
          <p:nvPicPr>
            <p:cNvPr id="1026" name="Picture 2" descr="ORSYS Formation | La Défense">
              <a:extLst>
                <a:ext uri="{FF2B5EF4-FFF2-40B4-BE49-F238E27FC236}">
                  <a16:creationId xmlns:a16="http://schemas.microsoft.com/office/drawing/2014/main" id="{2BBBA0FA-EA07-55E8-AAD7-9D2346182602}"/>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75656" y="2023945"/>
              <a:ext cx="684975" cy="68497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08/12/2025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08/12/2025</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2.png"/><Relationship Id="rId4" Type="http://schemas.openxmlformats.org/officeDocument/2006/relationships/image" Target="../media/image4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4.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42.xml"/><Relationship Id="rId5" Type="http://schemas.openxmlformats.org/officeDocument/2006/relationships/image" Target="../media/image57.png"/><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56.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70.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195.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05.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204.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www.java4less.com/barcodes/barcodes.php?info=FOPPlugin_Guide" TargetMode="External"/><Relationship Id="rId2" Type="http://schemas.openxmlformats.org/officeDocument/2006/relationships/hyperlink" Target="http://www.java4less.com/fopdesigner/fodesigner.php"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4.pn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102</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103</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409569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3570097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107</a:t>
            </a:fld>
            <a:endParaRPr lang="fr-FR"/>
          </a:p>
        </p:txBody>
      </p:sp>
    </p:spTree>
    <p:extLst>
      <p:ext uri="{BB962C8B-B14F-4D97-AF65-F5344CB8AC3E}">
        <p14:creationId xmlns:p14="http://schemas.microsoft.com/office/powerpoint/2010/main" val="3545253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108</a:t>
            </a:fld>
            <a:endParaRPr lang="fr-FR"/>
          </a:p>
        </p:txBody>
      </p:sp>
    </p:spTree>
    <p:extLst>
      <p:ext uri="{BB962C8B-B14F-4D97-AF65-F5344CB8AC3E}">
        <p14:creationId xmlns:p14="http://schemas.microsoft.com/office/powerpoint/2010/main" val="178397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127</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828" y="1687092"/>
            <a:ext cx="2468894" cy="2828478"/>
            <a:chOff x="5004048" y="1309841"/>
            <a:chExt cx="3312369" cy="4351408"/>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506656" y="1309841"/>
              <a:ext cx="2809759" cy="4629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483539" y="5199693"/>
              <a:ext cx="2832876" cy="4615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324947"/>
              <a:ext cx="504056" cy="4304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1"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132</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139</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 </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 </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141</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142</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145</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146</a:t>
            </a:fld>
            <a:endParaRPr lang="fr-FR"/>
          </a:p>
        </p:txBody>
      </p:sp>
    </p:spTree>
    <p:extLst>
      <p:ext uri="{BB962C8B-B14F-4D97-AF65-F5344CB8AC3E}">
        <p14:creationId xmlns:p14="http://schemas.microsoft.com/office/powerpoint/2010/main" val="11178613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15</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152</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157</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caractère</a:t>
            </a:r>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fermée</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minimales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165</a:t>
            </a:fld>
            <a:endParaRPr lang="fr-FR" sz="14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167</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168</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171</a:t>
            </a:fld>
            <a:endParaRPr lang="fr-FR" sz="14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172</a:t>
            </a:fld>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178</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19</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190</a:t>
            </a:fld>
            <a:endParaRPr lang="fr-FR" sz="1400" b="1" dirty="0">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203</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204</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205</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206</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B598-20DC-43B7-A612-73EE4D444189}"/>
              </a:ext>
            </a:extLst>
          </p:cNvPr>
          <p:cNvSpPr>
            <a:spLocks noGrp="1"/>
          </p:cNvSpPr>
          <p:nvPr>
            <p:ph type="title"/>
          </p:nvPr>
        </p:nvSpPr>
        <p:spPr/>
        <p:txBody>
          <a:bodyPr/>
          <a:lstStyle/>
          <a:p>
            <a:r>
              <a:rPr lang="fr-FR" dirty="0"/>
              <a:t>J4L</a:t>
            </a:r>
          </a:p>
        </p:txBody>
      </p:sp>
      <p:sp>
        <p:nvSpPr>
          <p:cNvPr id="3" name="Espace réservé du contenu 2">
            <a:extLst>
              <a:ext uri="{FF2B5EF4-FFF2-40B4-BE49-F238E27FC236}">
                <a16:creationId xmlns:a16="http://schemas.microsoft.com/office/drawing/2014/main" id="{18E48C42-4254-4A01-8D38-009654D5DD04}"/>
              </a:ext>
            </a:extLst>
          </p:cNvPr>
          <p:cNvSpPr>
            <a:spLocks noGrp="1"/>
          </p:cNvSpPr>
          <p:nvPr>
            <p:ph idx="1"/>
          </p:nvPr>
        </p:nvSpPr>
        <p:spPr/>
        <p:txBody>
          <a:bodyPr>
            <a:normAutofit fontScale="92500" lnSpcReduction="10000"/>
          </a:bodyPr>
          <a:lstStyle/>
          <a:p>
            <a:r>
              <a:rPr lang="fr-FR" dirty="0"/>
              <a:t>Editeur graphique</a:t>
            </a:r>
          </a:p>
          <a:p>
            <a:pPr lvl="1"/>
            <a:endParaRPr lang="fr-FR" dirty="0"/>
          </a:p>
          <a:p>
            <a:pPr lvl="1"/>
            <a:r>
              <a:rPr lang="fr-FR" dirty="0" err="1"/>
              <a:t>Generation</a:t>
            </a:r>
            <a:r>
              <a:rPr lang="fr-FR" dirty="0"/>
              <a:t> RAD de </a:t>
            </a:r>
            <a:r>
              <a:rPr lang="fr-FR" dirty="0" err="1"/>
              <a:t>xsl-fo</a:t>
            </a:r>
            <a:endParaRPr lang="fr-FR" dirty="0"/>
          </a:p>
          <a:p>
            <a:pPr lvl="1"/>
            <a:endParaRPr lang="fr-FR" dirty="0"/>
          </a:p>
          <a:p>
            <a:pPr lvl="1"/>
            <a:r>
              <a:rPr lang="fr-FR" dirty="0"/>
              <a:t>Gratuit </a:t>
            </a:r>
          </a:p>
          <a:p>
            <a:pPr lvl="2"/>
            <a:r>
              <a:rPr lang="fr-FR" dirty="0">
                <a:hlinkClick r:id="rId2"/>
              </a:rPr>
              <a:t>http://www.java4less.com/fopdesigner/fodesigner.php</a:t>
            </a:r>
            <a:endParaRPr lang="fr-FR" dirty="0"/>
          </a:p>
          <a:p>
            <a:pPr lvl="2"/>
            <a:endParaRPr lang="fr-FR" dirty="0"/>
          </a:p>
          <a:p>
            <a:r>
              <a:rPr lang="fr-FR" dirty="0"/>
              <a:t>J4Lbarcode</a:t>
            </a:r>
          </a:p>
          <a:p>
            <a:pPr lvl="1"/>
            <a:r>
              <a:rPr lang="fr-FR" dirty="0"/>
              <a:t>gratuit</a:t>
            </a:r>
          </a:p>
          <a:p>
            <a:pPr lvl="1"/>
            <a:r>
              <a:rPr lang="fr-FR" dirty="0"/>
              <a:t>Plugin </a:t>
            </a:r>
            <a:r>
              <a:rPr lang="fr-FR" dirty="0" err="1"/>
              <a:t>fop</a:t>
            </a:r>
            <a:r>
              <a:rPr lang="fr-FR" dirty="0"/>
              <a:t> intégrable</a:t>
            </a:r>
          </a:p>
          <a:p>
            <a:pPr lvl="2"/>
            <a:r>
              <a:rPr lang="fr-FR" dirty="0">
                <a:hlinkClick r:id="rId3"/>
              </a:rPr>
              <a:t>http://www.java4less.com/barcodes/barcodes.php?info=FOPPlugin_Guide</a:t>
            </a:r>
            <a:endParaRPr lang="fr-FR" dirty="0"/>
          </a:p>
          <a:p>
            <a:endParaRPr lang="fr-FR" dirty="0"/>
          </a:p>
        </p:txBody>
      </p:sp>
      <p:sp>
        <p:nvSpPr>
          <p:cNvPr id="4" name="Espace réservé du numéro de diapositive 3">
            <a:extLst>
              <a:ext uri="{FF2B5EF4-FFF2-40B4-BE49-F238E27FC236}">
                <a16:creationId xmlns:a16="http://schemas.microsoft.com/office/drawing/2014/main" id="{359FCC56-6E1F-48EE-8508-C9EA1788E071}"/>
              </a:ext>
            </a:extLst>
          </p:cNvPr>
          <p:cNvSpPr>
            <a:spLocks noGrp="1"/>
          </p:cNvSpPr>
          <p:nvPr>
            <p:ph type="sldNum" sz="quarter" idx="12"/>
          </p:nvPr>
        </p:nvSpPr>
        <p:spPr/>
        <p:txBody>
          <a:bodyPr/>
          <a:lstStyle/>
          <a:p>
            <a:fld id="{5A33B5BC-E3F1-4ABE-A1A6-D2608D40EC2E}" type="slidenum">
              <a:rPr lang="fr-FR" smtClean="0"/>
              <a:pPr/>
              <a:t>26</a:t>
            </a:fld>
            <a:endParaRPr lang="fr-FR"/>
          </a:p>
        </p:txBody>
      </p:sp>
      <p:pic>
        <p:nvPicPr>
          <p:cNvPr id="6146" name="Picture 2">
            <a:extLst>
              <a:ext uri="{FF2B5EF4-FFF2-40B4-BE49-F238E27FC236}">
                <a16:creationId xmlns:a16="http://schemas.microsoft.com/office/drawing/2014/main" id="{60CA6F46-B262-4206-9092-25304B32C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1268760"/>
            <a:ext cx="3491880" cy="206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3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27</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28</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28</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29</a:t>
            </a:fld>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31</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47</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48</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50</a:t>
            </a:fld>
            <a:endParaRPr lang="fr-FR" alt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54</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58</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a:t>
            </a:r>
            <a:r>
              <a:rPr lang="fr-FR" i="1" dirty="0">
                <a:ea typeface="MS Mincho" pitchFamily="49" charset="-128"/>
              </a:rPr>
              <a:t>input</a:t>
            </a:r>
            <a:r>
              <a:rPr lang="fr-FR" dirty="0">
                <a:ea typeface="MS Mincho" pitchFamily="49" charset="-128"/>
              </a:rPr>
              <a: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//input[2]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[@lang='fr']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60</a:t>
            </a:fld>
            <a:endParaRPr lang="fr-FR" sz="14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arg contenus</a:t>
            </a:r>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à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filtres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73</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80</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81</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82</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83</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84</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86</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88</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91</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91</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94</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95</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96</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99</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47241</TotalTime>
  <Words>30368</Words>
  <Application>Microsoft Office PowerPoint</Application>
  <PresentationFormat>Affichage à l'écran (4:3)</PresentationFormat>
  <Paragraphs>3701</Paragraphs>
  <Slides>206</Slides>
  <Notes>205</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206</vt:i4>
      </vt:variant>
    </vt:vector>
  </HeadingPairs>
  <TitlesOfParts>
    <vt:vector size="222" baseType="lpstr">
      <vt:lpstr>Permanent Marker</vt:lpstr>
      <vt:lpstr>Arial Unicode MS</vt:lpstr>
      <vt:lpstr>Wingdings 2</vt:lpstr>
      <vt:lpstr>Courier New</vt:lpstr>
      <vt:lpstr>Arial</vt:lpstr>
      <vt:lpstr>Wingdings</vt:lpstr>
      <vt:lpstr>Consolas</vt:lpstr>
      <vt:lpstr>Source Code Pro</vt:lpstr>
      <vt:lpstr>mono-space</vt:lpstr>
      <vt:lpstr>Times New Roman</vt:lpstr>
      <vt:lpstr>Monaco</vt:lpstr>
      <vt:lpstr>Georgia</vt:lpstr>
      <vt:lpstr>MS Mincho</vt:lpstr>
      <vt:lpstr>Calibri</vt:lpstr>
      <vt:lpstr>inherit</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Syntaxe XML</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J4L</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desorbaix alexandre</cp:lastModifiedBy>
  <cp:revision>1548</cp:revision>
  <dcterms:created xsi:type="dcterms:W3CDTF">2012-06-03T23:10:00Z</dcterms:created>
  <dcterms:modified xsi:type="dcterms:W3CDTF">2025-12-08T16:44:35Z</dcterms:modified>
</cp:coreProperties>
</file>